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foinspired.com/google-docs/spreadsheet/conditional-coloring-scatter-plot-in-google-sheet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0cc378c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0cc378c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0cc378c6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0cc378c6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0cc378c6a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0cc378c6a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https://infoinspired.com/google-docs/spreadsheet/conditional-coloring-scatter-plot-in-google-sheets/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a61b29c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a61b29c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0aeac80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0aeac80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0aeac80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0aeac80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0aeac80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0aeac80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0aeac80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0aeac80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a61b2ec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a61b2ec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b00f166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b00f166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0cc378c6a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0cc378c6a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club!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b00f1667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b00f1667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</a:t>
            </a:r>
            <a:r>
              <a:rPr lang="en"/>
              <a:t> </a:t>
            </a:r>
            <a:r>
              <a:rPr lang="en"/>
              <a:t>club!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061f539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061f539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b00f166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b00f166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a61b29c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a61b29c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b00f166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b00f166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a61b29c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a61b29c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Let’s have lunch together, add on linkedin, share ideas, we are more like an association or a community. Let’s learn latest industry techniques and rly become good in the field.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a61b2ec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a61b2ec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nyurl.com/468xezfn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3.png"/><Relationship Id="rId13" Type="http://schemas.openxmlformats.org/officeDocument/2006/relationships/image" Target="../media/image16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qj_XkRet-PpTFrD3PKMEHqOJnQCFJGLc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22.jpg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 activity: Two Truths and One Lie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takes turns introducing &amp; sharing 2 truths and 1 lie about themselves.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Others then </a:t>
            </a:r>
            <a:r>
              <a:rPr lang="en"/>
              <a:t>collectively </a:t>
            </a:r>
            <a:r>
              <a:rPr lang="en"/>
              <a:t>guess which statement is the lie, rating their confidence on a scale of 1-10.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facilitator also rates their confidence in believing the group is wrong on a scale of 1-10.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Record data on the form: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https://tinyurl.com/468xezfn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Submit a new form for each person. 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800" y="2571750"/>
            <a:ext cx="2265900" cy="22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29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- 2T1L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7" name="Google Shape;127;p23" title="Biểu đồ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53" y="865163"/>
            <a:ext cx="645449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/ DL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125"/>
            <a:ext cx="4557025" cy="2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2850"/>
            <a:ext cx="5619551" cy="1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750" y="1543387"/>
            <a:ext cx="3959100" cy="26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800" y="222425"/>
            <a:ext cx="5158074" cy="33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50" y="3244153"/>
            <a:ext cx="8520600" cy="85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750" y="1605475"/>
            <a:ext cx="21907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39124" y="0"/>
            <a:ext cx="4704875" cy="31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10">
            <a:alphaModFix/>
          </a:blip>
          <a:srcRect b="5464" l="0" r="0" t="0"/>
          <a:stretch/>
        </p:blipFill>
        <p:spPr>
          <a:xfrm>
            <a:off x="311700" y="948375"/>
            <a:ext cx="732260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7" y="1143123"/>
            <a:ext cx="638578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5683" y="1819675"/>
            <a:ext cx="4431767" cy="33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422" y="1198000"/>
            <a:ext cx="5340100" cy="35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26500" y="1705249"/>
            <a:ext cx="6449001" cy="321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AI/ML learning platform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17 million users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125" y="1017725"/>
            <a:ext cx="4859177" cy="25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Kaggle?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ML in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Build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and specialize in different areas (Vision, NLP, Tabular)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Kaggle’s sharing culture → learn from experts’ answers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Ranking system motivates to keep learning!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Competition System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8520602" cy="367781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6837475" y="2351025"/>
            <a:ext cx="1365300" cy="149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64217" l="7026" r="9130" t="0"/>
          <a:stretch/>
        </p:blipFill>
        <p:spPr>
          <a:xfrm>
            <a:off x="704000" y="1651538"/>
            <a:ext cx="7526823" cy="18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5669000" y="3354450"/>
            <a:ext cx="16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DAA17"/>
                </a:solidFill>
              </a:rPr>
              <a:t>499 Grandmasters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824600" y="3696100"/>
            <a:ext cx="131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6629"/>
                </a:solidFill>
              </a:rPr>
              <a:t>2,600 Masters.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3791809" y="3354450"/>
            <a:ext cx="135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6508E"/>
                </a:solidFill>
              </a:rPr>
              <a:t>16,159 Experts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656500" y="3696100"/>
            <a:ext cx="191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0BEFF"/>
                </a:solidFill>
              </a:rPr>
              <a:t>232,409 Contributors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1728975" y="3311200"/>
            <a:ext cx="180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FCB93"/>
                </a:solidFill>
              </a:rPr>
              <a:t>17,079,961 Novices</a:t>
            </a:r>
            <a:endParaRPr/>
          </a:p>
        </p:txBody>
      </p:sp>
      <p:cxnSp>
        <p:nvCxnSpPr>
          <p:cNvPr id="179" name="Google Shape;179;p28"/>
          <p:cNvCxnSpPr/>
          <p:nvPr/>
        </p:nvCxnSpPr>
        <p:spPr>
          <a:xfrm flipH="1" rot="10800000">
            <a:off x="2168888" y="1646150"/>
            <a:ext cx="4509000" cy="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Semester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Kaggle Competition in teams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on-site </a:t>
            </a:r>
            <a:r>
              <a:rPr lang="en"/>
              <a:t>competitions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to public.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members can lead sessions next semester.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Session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and Numpy Fundamentals for ML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downloa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1" y="0"/>
            <a:ext cx="89736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ML/AI Club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14478" r="0" t="0"/>
          <a:stretch/>
        </p:blipFill>
        <p:spPr>
          <a:xfrm>
            <a:off x="4752200" y="1196400"/>
            <a:ext cx="1530300" cy="23394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13963"/>
          <a:stretch/>
        </p:blipFill>
        <p:spPr>
          <a:xfrm>
            <a:off x="2587625" y="1189850"/>
            <a:ext cx="1530312" cy="23394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11700" y="3786075"/>
            <a:ext cx="16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Gun Woo Kim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5">
            <a:alphaModFix/>
          </a:blip>
          <a:srcRect b="32377" l="38651" r="34510" t="39543"/>
          <a:stretch/>
        </p:blipFill>
        <p:spPr>
          <a:xfrm>
            <a:off x="249750" y="1196400"/>
            <a:ext cx="1677001" cy="23394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6"/>
          <p:cNvSpPr txBox="1"/>
          <p:nvPr/>
        </p:nvSpPr>
        <p:spPr>
          <a:xfrm>
            <a:off x="2570050" y="3786075"/>
            <a:ext cx="16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Trung Le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752200" y="3786075"/>
            <a:ext cx="16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Kory Rosen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6">
            <a:alphaModFix/>
          </a:blip>
          <a:srcRect b="0" l="13762" r="13762" t="0"/>
          <a:stretch/>
        </p:blipFill>
        <p:spPr>
          <a:xfrm>
            <a:off x="6942450" y="1170125"/>
            <a:ext cx="1584636" cy="23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858150" y="3763813"/>
            <a:ext cx="16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Minh Nguyen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203400" y="4498000"/>
            <a:ext cx="26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+"/>
            </a:pPr>
            <a:r>
              <a:rPr lang="en" sz="1800">
                <a:solidFill>
                  <a:schemeClr val="lt2"/>
                </a:solidFill>
              </a:rPr>
              <a:t>Devanshu Pandey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Learn to improve algorithms from data.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4025"/>
            <a:ext cx="4400674" cy="22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957125" y="1152475"/>
            <a:ext cx="36531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Humans expertise does not exist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Humans are unable to explain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Solutions change or adapt over time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ML?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Quant?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 School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Kahoot time!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Club Direction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Learning:</a:t>
            </a:r>
            <a:endParaRPr b="1"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Weekly masterclass sessions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Update recent advances of ML/AI fields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Participating: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Kaggle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Datathon (collaboration w/ DASIL?)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Other ML competitions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 projects, read papers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Connecting:</a:t>
            </a:r>
            <a:endParaRPr b="1"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 to professors and professionals in the fields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ML algorithms.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DL / review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Step into Kaggle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